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7"/>
  </p:notesMasterIdLst>
  <p:sldIdLst>
    <p:sldId id="256" r:id="rId2"/>
    <p:sldId id="257" r:id="rId3"/>
    <p:sldId id="258" r:id="rId4"/>
    <p:sldId id="259" r:id="rId5"/>
    <p:sldId id="260" r:id="rId6"/>
  </p:sldIdLst>
  <p:sldSz cx="9144000" cy="5143500" type="screen16x9"/>
  <p:notesSz cx="6858000" cy="9144000"/>
  <p:embeddedFontLst>
    <p:embeddedFont>
      <p:font typeface="Helvetica Neue Light" panose="020B0604020202020204" charset="0"/>
      <p:regular r:id="rId8"/>
      <p:bold r:id="rId9"/>
      <p:italic r:id="rId10"/>
      <p:boldItalic r:id="rId11"/>
    </p:embeddedFont>
    <p:embeddedFont>
      <p:font typeface="Helvetica Neue" panose="020B0604020202020204" charset="0"/>
      <p:regular r:id="rId12"/>
      <p:bold r:id="rId13"/>
      <p:italic r:id="rId14"/>
      <p:boldItalic r:id="rId15"/>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15" d="100"/>
          <a:sy n="115" d="100"/>
        </p:scale>
        <p:origin x="684" y="102"/>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font" Target="fonts/font1.fntdata"/><Relationship Id="rId13" Type="http://schemas.openxmlformats.org/officeDocument/2006/relationships/font" Target="fonts/font6.fntdata"/><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font" Target="fonts/font5.fntdata"/><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font" Target="fonts/font4.fntdata"/><Relationship Id="rId5" Type="http://schemas.openxmlformats.org/officeDocument/2006/relationships/slide" Target="slides/slide4.xml"/><Relationship Id="rId15" Type="http://schemas.openxmlformats.org/officeDocument/2006/relationships/font" Target="fonts/font8.fntdata"/><Relationship Id="rId10" Type="http://schemas.openxmlformats.org/officeDocument/2006/relationships/font" Target="fonts/font3.fntdata"/><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font" Target="fonts/font2.fntdata"/><Relationship Id="rId14" Type="http://schemas.openxmlformats.org/officeDocument/2006/relationships/font" Target="fonts/font7.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486044332"/>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g401bd76d9f_0_25:notes"/>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2" name="Google Shape;52;g401bd76d9f_0_2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Tree>
    <p:extLst>
      <p:ext uri="{BB962C8B-B14F-4D97-AF65-F5344CB8AC3E}">
        <p14:creationId xmlns:p14="http://schemas.microsoft.com/office/powerpoint/2010/main" val="40596274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
        <p:cNvGrpSpPr/>
        <p:nvPr/>
      </p:nvGrpSpPr>
      <p:grpSpPr>
        <a:xfrm>
          <a:off x="0" y="0"/>
          <a:ext cx="0" cy="0"/>
          <a:chOff x="0" y="0"/>
          <a:chExt cx="0" cy="0"/>
        </a:xfrm>
      </p:grpSpPr>
      <p:sp>
        <p:nvSpPr>
          <p:cNvPr id="58" name="Google Shape;58;g401bd76d9f_0_15:notes"/>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9" name="Google Shape;59;g401bd76d9f_0_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Tree>
    <p:extLst>
      <p:ext uri="{BB962C8B-B14F-4D97-AF65-F5344CB8AC3E}">
        <p14:creationId xmlns:p14="http://schemas.microsoft.com/office/powerpoint/2010/main" val="41825407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
        <p:cNvGrpSpPr/>
        <p:nvPr/>
      </p:nvGrpSpPr>
      <p:grpSpPr>
        <a:xfrm>
          <a:off x="0" y="0"/>
          <a:ext cx="0" cy="0"/>
          <a:chOff x="0" y="0"/>
          <a:chExt cx="0" cy="0"/>
        </a:xfrm>
      </p:grpSpPr>
      <p:sp>
        <p:nvSpPr>
          <p:cNvPr id="66" name="Google Shape;66;g401bd76d9f_0_10:notes"/>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7" name="Google Shape;67;g401bd76d9f_0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Tree>
    <p:extLst>
      <p:ext uri="{BB962C8B-B14F-4D97-AF65-F5344CB8AC3E}">
        <p14:creationId xmlns:p14="http://schemas.microsoft.com/office/powerpoint/2010/main" val="28444759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3"/>
        <p:cNvGrpSpPr/>
        <p:nvPr/>
      </p:nvGrpSpPr>
      <p:grpSpPr>
        <a:xfrm>
          <a:off x="0" y="0"/>
          <a:ext cx="0" cy="0"/>
          <a:chOff x="0" y="0"/>
          <a:chExt cx="0" cy="0"/>
        </a:xfrm>
      </p:grpSpPr>
      <p:sp>
        <p:nvSpPr>
          <p:cNvPr id="74" name="Google Shape;74;g401bd76d9f_0_39:notes"/>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5" name="Google Shape;75;g401bd76d9f_0_3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Tree>
    <p:extLst>
      <p:ext uri="{BB962C8B-B14F-4D97-AF65-F5344CB8AC3E}">
        <p14:creationId xmlns:p14="http://schemas.microsoft.com/office/powerpoint/2010/main" val="16435247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g401bd76d9f_0_51:notes"/>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6" name="Google Shape;86;g401bd76d9f_0_5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Tree>
    <p:extLst>
      <p:ext uri="{BB962C8B-B14F-4D97-AF65-F5344CB8AC3E}">
        <p14:creationId xmlns:p14="http://schemas.microsoft.com/office/powerpoint/2010/main" val="38081041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‹nº›</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‹nº›</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‹nº›</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‹nº›</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‹nº›</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‹nº›</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‹nº›</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‹nº›</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‹nº›</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‹nº›</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‹nº›</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1600"/>
              </a:spcBef>
              <a:spcAft>
                <a:spcPts val="0"/>
              </a:spcAft>
              <a:buClr>
                <a:schemeClr val="dk2"/>
              </a:buClr>
              <a:buSzPts val="1400"/>
              <a:buChar char="○"/>
              <a:defRPr>
                <a:solidFill>
                  <a:schemeClr val="dk2"/>
                </a:solidFill>
              </a:defRPr>
            </a:lvl2pPr>
            <a:lvl3pPr marL="1371600" lvl="2" indent="-317500">
              <a:lnSpc>
                <a:spcPct val="115000"/>
              </a:lnSpc>
              <a:spcBef>
                <a:spcPts val="1600"/>
              </a:spcBef>
              <a:spcAft>
                <a:spcPts val="0"/>
              </a:spcAft>
              <a:buClr>
                <a:schemeClr val="dk2"/>
              </a:buClr>
              <a:buSzPts val="1400"/>
              <a:buChar char="■"/>
              <a:defRPr>
                <a:solidFill>
                  <a:schemeClr val="dk2"/>
                </a:solidFill>
              </a:defRPr>
            </a:lvl3pPr>
            <a:lvl4pPr marL="1828800" lvl="3" indent="-317500">
              <a:lnSpc>
                <a:spcPct val="115000"/>
              </a:lnSpc>
              <a:spcBef>
                <a:spcPts val="1600"/>
              </a:spcBef>
              <a:spcAft>
                <a:spcPts val="0"/>
              </a:spcAft>
              <a:buClr>
                <a:schemeClr val="dk2"/>
              </a:buClr>
              <a:buSzPts val="1400"/>
              <a:buChar char="●"/>
              <a:defRPr>
                <a:solidFill>
                  <a:schemeClr val="dk2"/>
                </a:solidFill>
              </a:defRPr>
            </a:lvl4pPr>
            <a:lvl5pPr marL="2286000" lvl="4" indent="-317500">
              <a:lnSpc>
                <a:spcPct val="115000"/>
              </a:lnSpc>
              <a:spcBef>
                <a:spcPts val="1600"/>
              </a:spcBef>
              <a:spcAft>
                <a:spcPts val="0"/>
              </a:spcAft>
              <a:buClr>
                <a:schemeClr val="dk2"/>
              </a:buClr>
              <a:buSzPts val="1400"/>
              <a:buChar char="○"/>
              <a:defRPr>
                <a:solidFill>
                  <a:schemeClr val="dk2"/>
                </a:solidFill>
              </a:defRPr>
            </a:lvl5pPr>
            <a:lvl6pPr marL="2743200" lvl="5" indent="-317500">
              <a:lnSpc>
                <a:spcPct val="115000"/>
              </a:lnSpc>
              <a:spcBef>
                <a:spcPts val="1600"/>
              </a:spcBef>
              <a:spcAft>
                <a:spcPts val="0"/>
              </a:spcAft>
              <a:buClr>
                <a:schemeClr val="dk2"/>
              </a:buClr>
              <a:buSzPts val="1400"/>
              <a:buChar char="■"/>
              <a:defRPr>
                <a:solidFill>
                  <a:schemeClr val="dk2"/>
                </a:solidFill>
              </a:defRPr>
            </a:lvl6pPr>
            <a:lvl7pPr marL="3200400" lvl="6" indent="-317500">
              <a:lnSpc>
                <a:spcPct val="115000"/>
              </a:lnSpc>
              <a:spcBef>
                <a:spcPts val="1600"/>
              </a:spcBef>
              <a:spcAft>
                <a:spcPts val="0"/>
              </a:spcAft>
              <a:buClr>
                <a:schemeClr val="dk2"/>
              </a:buClr>
              <a:buSzPts val="1400"/>
              <a:buChar char="●"/>
              <a:defRPr>
                <a:solidFill>
                  <a:schemeClr val="dk2"/>
                </a:solidFill>
              </a:defRPr>
            </a:lvl7pPr>
            <a:lvl8pPr marL="3657600" lvl="7" indent="-317500">
              <a:lnSpc>
                <a:spcPct val="115000"/>
              </a:lnSpc>
              <a:spcBef>
                <a:spcPts val="1600"/>
              </a:spcBef>
              <a:spcAft>
                <a:spcPts val="0"/>
              </a:spcAft>
              <a:buClr>
                <a:schemeClr val="dk2"/>
              </a:buClr>
              <a:buSzPts val="1400"/>
              <a:buChar char="○"/>
              <a:defRPr>
                <a:solidFill>
                  <a:schemeClr val="dk2"/>
                </a:solidFill>
              </a:defRPr>
            </a:lvl8pPr>
            <a:lvl9pPr marL="4114800" lvl="8" indent="-317500">
              <a:lnSpc>
                <a:spcPct val="115000"/>
              </a:lnSpc>
              <a:spcBef>
                <a:spcPts val="1600"/>
              </a:spcBef>
              <a:spcAft>
                <a:spcPts val="160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spcBef>
                <a:spcPts val="0"/>
              </a:spcBef>
              <a:spcAft>
                <a:spcPts val="0"/>
              </a:spcAft>
              <a:buNone/>
            </a:pPr>
            <a:fld id="{00000000-1234-1234-1234-123412341234}" type="slidenum">
              <a:rPr lang="en"/>
              <a:t>‹nº›</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53"/>
        <p:cNvGrpSpPr/>
        <p:nvPr/>
      </p:nvGrpSpPr>
      <p:grpSpPr>
        <a:xfrm>
          <a:off x="0" y="0"/>
          <a:ext cx="0" cy="0"/>
          <a:chOff x="0" y="0"/>
          <a:chExt cx="0" cy="0"/>
        </a:xfrm>
      </p:grpSpPr>
      <p:sp>
        <p:nvSpPr>
          <p:cNvPr id="54" name="Google Shape;54;p13"/>
          <p:cNvSpPr txBox="1">
            <a:spLocks noGrp="1"/>
          </p:cNvSpPr>
          <p:nvPr>
            <p:ph type="ctrTitle"/>
          </p:nvPr>
        </p:nvSpPr>
        <p:spPr>
          <a:xfrm>
            <a:off x="311700" y="1257775"/>
            <a:ext cx="8520600" cy="858300"/>
          </a:xfrm>
          <a:prstGeom prst="rect">
            <a:avLst/>
          </a:prstGeom>
        </p:spPr>
        <p:txBody>
          <a:bodyPr spcFirstLastPara="1" wrap="square" lIns="91425" tIns="91425" rIns="91425" bIns="91425" anchor="b" anchorCtr="0">
            <a:noAutofit/>
          </a:bodyPr>
          <a:lstStyle/>
          <a:p>
            <a:pPr marL="0" lvl="0" indent="0" rtl="0">
              <a:spcBef>
                <a:spcPts val="0"/>
              </a:spcBef>
              <a:spcAft>
                <a:spcPts val="0"/>
              </a:spcAft>
              <a:buNone/>
            </a:pPr>
            <a:r>
              <a:rPr lang="en" sz="4800">
                <a:latin typeface="Helvetica Neue Light"/>
                <a:ea typeface="Helvetica Neue Light"/>
                <a:cs typeface="Helvetica Neue Light"/>
                <a:sym typeface="Helvetica Neue Light"/>
              </a:rPr>
              <a:t>Template de Apresentação</a:t>
            </a:r>
            <a:endParaRPr sz="4800">
              <a:latin typeface="Helvetica Neue Light"/>
              <a:ea typeface="Helvetica Neue Light"/>
              <a:cs typeface="Helvetica Neue Light"/>
              <a:sym typeface="Helvetica Neue Light"/>
            </a:endParaRPr>
          </a:p>
        </p:txBody>
      </p:sp>
      <p:sp>
        <p:nvSpPr>
          <p:cNvPr id="55" name="Google Shape;55;p13"/>
          <p:cNvSpPr txBox="1">
            <a:spLocks noGrp="1"/>
          </p:cNvSpPr>
          <p:nvPr>
            <p:ph type="subTitle" idx="1"/>
          </p:nvPr>
        </p:nvSpPr>
        <p:spPr>
          <a:xfrm>
            <a:off x="1902900" y="2116075"/>
            <a:ext cx="5338200" cy="6090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b="1">
                <a:latin typeface="Helvetica Neue"/>
                <a:ea typeface="Helvetica Neue"/>
                <a:cs typeface="Helvetica Neue"/>
                <a:sym typeface="Helvetica Neue"/>
              </a:rPr>
              <a:t>Subtítulo de Apresentação</a:t>
            </a:r>
            <a:endParaRPr b="1">
              <a:latin typeface="Helvetica Neue"/>
              <a:ea typeface="Helvetica Neue"/>
              <a:cs typeface="Helvetica Neue"/>
              <a:sym typeface="Helvetica Neue"/>
            </a:endParaRPr>
          </a:p>
        </p:txBody>
      </p:sp>
      <p:pic>
        <p:nvPicPr>
          <p:cNvPr id="56" name="Google Shape;56;p13"/>
          <p:cNvPicPr preferRelativeResize="0"/>
          <p:nvPr/>
        </p:nvPicPr>
        <p:blipFill>
          <a:blip r:embed="rId4">
            <a:alphaModFix/>
          </a:blip>
          <a:stretch>
            <a:fillRect/>
          </a:stretch>
        </p:blipFill>
        <p:spPr>
          <a:xfrm>
            <a:off x="3210700" y="2725075"/>
            <a:ext cx="2722600" cy="1306850"/>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60"/>
        <p:cNvGrpSpPr/>
        <p:nvPr/>
      </p:nvGrpSpPr>
      <p:grpSpPr>
        <a:xfrm>
          <a:off x="0" y="0"/>
          <a:ext cx="0" cy="0"/>
          <a:chOff x="0" y="0"/>
          <a:chExt cx="0" cy="0"/>
        </a:xfrm>
      </p:grpSpPr>
      <p:sp>
        <p:nvSpPr>
          <p:cNvPr id="61" name="Google Shape;61;p14"/>
          <p:cNvSpPr txBox="1"/>
          <p:nvPr/>
        </p:nvSpPr>
        <p:spPr>
          <a:xfrm>
            <a:off x="621425" y="920800"/>
            <a:ext cx="7681500" cy="1767000"/>
          </a:xfrm>
          <a:prstGeom prst="rect">
            <a:avLst/>
          </a:prstGeom>
          <a:noFill/>
          <a:ln>
            <a:noFill/>
          </a:ln>
        </p:spPr>
        <p:txBody>
          <a:bodyPr spcFirstLastPara="1" wrap="square" lIns="91425" tIns="91425" rIns="91425" bIns="91425" anchor="t" anchorCtr="0">
            <a:noAutofit/>
          </a:bodyPr>
          <a:lstStyle/>
          <a:p>
            <a:pPr marL="0" lvl="0" indent="0" algn="just" rtl="0">
              <a:spcBef>
                <a:spcPts val="0"/>
              </a:spcBef>
              <a:spcAft>
                <a:spcPts val="0"/>
              </a:spcAft>
              <a:buNone/>
            </a:pPr>
            <a:r>
              <a:rPr lang="en">
                <a:solidFill>
                  <a:schemeClr val="dk1"/>
                </a:solidFill>
                <a:highlight>
                  <a:srgbClr val="FFFFFF"/>
                </a:highlight>
                <a:latin typeface="Helvetica Neue Light"/>
                <a:ea typeface="Helvetica Neue Light"/>
                <a:cs typeface="Helvetica Neue Light"/>
                <a:sym typeface="Helvetica Neue Light"/>
              </a:rP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Excepteur sint occaecat cupidatat non proident, sunt in culpa qui officia deserunt mollit anim id est laborum. Lorem ipsum dolor sit amet, consectetur adipiscing elit, sed do eiusmod tempor incididunt ut labore et dolore magna aliqua. Ut enim ad minim veniam, quis nostrud exercitation ullamco laboris nisi ut aliquip ex ea commodo consequat.</a:t>
            </a:r>
            <a:endParaRPr/>
          </a:p>
        </p:txBody>
      </p:sp>
      <p:sp>
        <p:nvSpPr>
          <p:cNvPr id="62" name="Google Shape;62;p14"/>
          <p:cNvSpPr txBox="1"/>
          <p:nvPr/>
        </p:nvSpPr>
        <p:spPr>
          <a:xfrm>
            <a:off x="621425" y="277000"/>
            <a:ext cx="3860700" cy="643800"/>
          </a:xfrm>
          <a:prstGeom prst="rect">
            <a:avLst/>
          </a:prstGeom>
          <a:noFill/>
          <a:ln>
            <a:noFill/>
          </a:ln>
        </p:spPr>
        <p:txBody>
          <a:bodyPr spcFirstLastPara="1" wrap="square" lIns="91425" tIns="91425" rIns="91425" bIns="91425" anchor="t" anchorCtr="0">
            <a:noAutofit/>
          </a:bodyPr>
          <a:lstStyle/>
          <a:p>
            <a:pPr marL="0" lvl="0" indent="0" rtl="0">
              <a:spcBef>
                <a:spcPts val="0"/>
              </a:spcBef>
              <a:spcAft>
                <a:spcPts val="0"/>
              </a:spcAft>
              <a:buNone/>
            </a:pPr>
            <a:r>
              <a:rPr lang="en" sz="2800" b="1">
                <a:solidFill>
                  <a:schemeClr val="dk2"/>
                </a:solidFill>
                <a:latin typeface="Helvetica Neue"/>
                <a:ea typeface="Helvetica Neue"/>
                <a:cs typeface="Helvetica Neue"/>
                <a:sym typeface="Helvetica Neue"/>
              </a:rPr>
              <a:t>Tópico 1</a:t>
            </a:r>
            <a:endParaRPr/>
          </a:p>
        </p:txBody>
      </p:sp>
      <p:sp>
        <p:nvSpPr>
          <p:cNvPr id="63" name="Google Shape;63;p14"/>
          <p:cNvSpPr txBox="1"/>
          <p:nvPr/>
        </p:nvSpPr>
        <p:spPr>
          <a:xfrm>
            <a:off x="610150" y="3296800"/>
            <a:ext cx="7681500" cy="1053000"/>
          </a:xfrm>
          <a:prstGeom prst="rect">
            <a:avLst/>
          </a:prstGeom>
          <a:noFill/>
          <a:ln>
            <a:noFill/>
          </a:ln>
        </p:spPr>
        <p:txBody>
          <a:bodyPr spcFirstLastPara="1" wrap="square" lIns="91425" tIns="91425" rIns="91425" bIns="91425" anchor="t" anchorCtr="0">
            <a:noAutofit/>
          </a:bodyPr>
          <a:lstStyle/>
          <a:p>
            <a:pPr marL="0" lvl="0" indent="0" algn="just" rtl="0">
              <a:spcBef>
                <a:spcPts val="0"/>
              </a:spcBef>
              <a:spcAft>
                <a:spcPts val="0"/>
              </a:spcAft>
              <a:buNone/>
            </a:pPr>
            <a:r>
              <a:rPr lang="en">
                <a:solidFill>
                  <a:schemeClr val="dk1"/>
                </a:solidFill>
                <a:highlight>
                  <a:srgbClr val="FFFFFF"/>
                </a:highlight>
                <a:latin typeface="Helvetica Neue Light"/>
                <a:ea typeface="Helvetica Neue Light"/>
                <a:cs typeface="Helvetica Neue Light"/>
                <a:sym typeface="Helvetica Neue Light"/>
              </a:rP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a:t>
            </a:r>
            <a:endParaRPr/>
          </a:p>
        </p:txBody>
      </p:sp>
      <p:sp>
        <p:nvSpPr>
          <p:cNvPr id="64" name="Google Shape;64;p14"/>
          <p:cNvSpPr txBox="1"/>
          <p:nvPr/>
        </p:nvSpPr>
        <p:spPr>
          <a:xfrm>
            <a:off x="610150" y="2606750"/>
            <a:ext cx="3860700" cy="643800"/>
          </a:xfrm>
          <a:prstGeom prst="rect">
            <a:avLst/>
          </a:prstGeom>
          <a:noFill/>
          <a:ln>
            <a:noFill/>
          </a:ln>
        </p:spPr>
        <p:txBody>
          <a:bodyPr spcFirstLastPara="1" wrap="square" lIns="91425" tIns="91425" rIns="91425" bIns="91425" anchor="t" anchorCtr="0">
            <a:noAutofit/>
          </a:bodyPr>
          <a:lstStyle/>
          <a:p>
            <a:pPr marL="0" lvl="0" indent="0" rtl="0">
              <a:spcBef>
                <a:spcPts val="0"/>
              </a:spcBef>
              <a:spcAft>
                <a:spcPts val="0"/>
              </a:spcAft>
              <a:buNone/>
            </a:pPr>
            <a:r>
              <a:rPr lang="en" sz="2800" b="1">
                <a:solidFill>
                  <a:schemeClr val="dk2"/>
                </a:solidFill>
                <a:latin typeface="Helvetica Neue"/>
                <a:ea typeface="Helvetica Neue"/>
                <a:cs typeface="Helvetica Neue"/>
                <a:sym typeface="Helvetica Neue"/>
              </a:rPr>
              <a:t>Tópico 2</a:t>
            </a: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68"/>
        <p:cNvGrpSpPr/>
        <p:nvPr/>
      </p:nvGrpSpPr>
      <p:grpSpPr>
        <a:xfrm>
          <a:off x="0" y="0"/>
          <a:ext cx="0" cy="0"/>
          <a:chOff x="0" y="0"/>
          <a:chExt cx="0" cy="0"/>
        </a:xfrm>
      </p:grpSpPr>
      <p:sp>
        <p:nvSpPr>
          <p:cNvPr id="69" name="Google Shape;69;p15"/>
          <p:cNvSpPr txBox="1"/>
          <p:nvPr/>
        </p:nvSpPr>
        <p:spPr>
          <a:xfrm>
            <a:off x="2807550" y="605700"/>
            <a:ext cx="5974500" cy="3429000"/>
          </a:xfrm>
          <a:prstGeom prst="rect">
            <a:avLst/>
          </a:prstGeom>
          <a:noFill/>
          <a:ln>
            <a:noFill/>
          </a:ln>
        </p:spPr>
        <p:txBody>
          <a:bodyPr spcFirstLastPara="1" wrap="square" lIns="91425" tIns="91425" rIns="91425" bIns="91425" anchor="t" anchorCtr="0">
            <a:noAutofit/>
          </a:bodyPr>
          <a:lstStyle/>
          <a:p>
            <a:pPr marL="0" lvl="0" indent="0" algn="just">
              <a:spcBef>
                <a:spcPts val="0"/>
              </a:spcBef>
              <a:spcAft>
                <a:spcPts val="0"/>
              </a:spcAft>
              <a:buNone/>
            </a:pPr>
            <a:r>
              <a:rPr lang="en">
                <a:solidFill>
                  <a:schemeClr val="dk1"/>
                </a:solidFill>
                <a:highlight>
                  <a:srgbClr val="FFFFFF"/>
                </a:highlight>
                <a:latin typeface="Helvetica Neue Light"/>
                <a:ea typeface="Helvetica Neue Light"/>
                <a:cs typeface="Helvetica Neue Light"/>
                <a:sym typeface="Helvetica Neue Light"/>
              </a:rP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Excepteur sint occaecat cupidatat non proident, sunt in culpa qui officia deserunt mollit anim id est laborum. 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Excepteur sint occaecat cupidatat non proident, sunt in culpa qui officia deserunt mollit anim id est laborum. Lorem ipsum dolor sit amet, consectetur adipiscing elit, sed do eiusmod tempor incididunt ut labore et dolore magna aliqua. </a:t>
            </a:r>
            <a:endParaRPr>
              <a:latin typeface="Helvetica Neue Light"/>
              <a:ea typeface="Helvetica Neue Light"/>
              <a:cs typeface="Helvetica Neue Light"/>
              <a:sym typeface="Helvetica Neue Light"/>
            </a:endParaRPr>
          </a:p>
        </p:txBody>
      </p:sp>
      <p:sp>
        <p:nvSpPr>
          <p:cNvPr id="70" name="Google Shape;70;p15"/>
          <p:cNvSpPr/>
          <p:nvPr/>
        </p:nvSpPr>
        <p:spPr>
          <a:xfrm>
            <a:off x="486650" y="677550"/>
            <a:ext cx="2193600" cy="30585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1" name="Google Shape;71;p15"/>
          <p:cNvSpPr txBox="1"/>
          <p:nvPr/>
        </p:nvSpPr>
        <p:spPr>
          <a:xfrm>
            <a:off x="1100600" y="2068650"/>
            <a:ext cx="965700" cy="503100"/>
          </a:xfrm>
          <a:prstGeom prst="rect">
            <a:avLst/>
          </a:prstGeom>
          <a:noFill/>
          <a:ln>
            <a:noFill/>
          </a:ln>
        </p:spPr>
        <p:txBody>
          <a:bodyPr spcFirstLastPara="1" wrap="square" lIns="91425" tIns="91425" rIns="91425" bIns="91425" anchor="t" anchorCtr="0">
            <a:noAutofit/>
          </a:bodyPr>
          <a:lstStyle/>
          <a:p>
            <a:pPr marL="0" lvl="0" indent="0">
              <a:spcBef>
                <a:spcPts val="0"/>
              </a:spcBef>
              <a:spcAft>
                <a:spcPts val="0"/>
              </a:spcAft>
              <a:buNone/>
            </a:pPr>
            <a:r>
              <a:rPr lang="en" b="1">
                <a:solidFill>
                  <a:srgbClr val="CCCCCC"/>
                </a:solidFill>
                <a:latin typeface="Helvetica Neue"/>
                <a:ea typeface="Helvetica Neue"/>
                <a:cs typeface="Helvetica Neue"/>
                <a:sym typeface="Helvetica Neue"/>
              </a:rPr>
              <a:t>imagem</a:t>
            </a:r>
            <a:endParaRPr b="1">
              <a:solidFill>
                <a:srgbClr val="CCCCCC"/>
              </a:solidFill>
              <a:latin typeface="Helvetica Neue"/>
              <a:ea typeface="Helvetica Neue"/>
              <a:cs typeface="Helvetica Neue"/>
              <a:sym typeface="Helvetica Neue"/>
            </a:endParaRPr>
          </a:p>
        </p:txBody>
      </p:sp>
      <p:sp>
        <p:nvSpPr>
          <p:cNvPr id="72" name="Google Shape;72;p15"/>
          <p:cNvSpPr txBox="1"/>
          <p:nvPr/>
        </p:nvSpPr>
        <p:spPr>
          <a:xfrm>
            <a:off x="486650" y="3736050"/>
            <a:ext cx="1197900" cy="373200"/>
          </a:xfrm>
          <a:prstGeom prst="rect">
            <a:avLst/>
          </a:prstGeom>
          <a:noFill/>
          <a:ln>
            <a:noFill/>
          </a:ln>
        </p:spPr>
        <p:txBody>
          <a:bodyPr spcFirstLastPara="1" wrap="square" lIns="91425" tIns="91425" rIns="91425" bIns="91425" anchor="t" anchorCtr="0">
            <a:noAutofit/>
          </a:bodyPr>
          <a:lstStyle/>
          <a:p>
            <a:pPr marL="0" lvl="0" indent="0" rtl="0">
              <a:spcBef>
                <a:spcPts val="0"/>
              </a:spcBef>
              <a:spcAft>
                <a:spcPts val="0"/>
              </a:spcAft>
              <a:buNone/>
            </a:pPr>
            <a:r>
              <a:rPr lang="en" sz="1000">
                <a:solidFill>
                  <a:srgbClr val="666666"/>
                </a:solidFill>
                <a:latin typeface="Helvetica Neue Light"/>
                <a:ea typeface="Helvetica Neue Light"/>
                <a:cs typeface="Helvetica Neue Light"/>
                <a:sym typeface="Helvetica Neue Light"/>
              </a:rPr>
              <a:t>Fonte: XXXX</a:t>
            </a:r>
            <a:endParaRPr sz="1000" b="1">
              <a:solidFill>
                <a:srgbClr val="CCCCCC"/>
              </a:solidFill>
              <a:latin typeface="Helvetica Neue"/>
              <a:ea typeface="Helvetica Neue"/>
              <a:cs typeface="Helvetica Neue"/>
              <a:sym typeface="Helvetica Neue"/>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76"/>
        <p:cNvGrpSpPr/>
        <p:nvPr/>
      </p:nvGrpSpPr>
      <p:grpSpPr>
        <a:xfrm>
          <a:off x="0" y="0"/>
          <a:ext cx="0" cy="0"/>
          <a:chOff x="0" y="0"/>
          <a:chExt cx="0" cy="0"/>
        </a:xfrm>
      </p:grpSpPr>
      <p:sp>
        <p:nvSpPr>
          <p:cNvPr id="77" name="Google Shape;77;p16"/>
          <p:cNvSpPr txBox="1"/>
          <p:nvPr/>
        </p:nvSpPr>
        <p:spPr>
          <a:xfrm>
            <a:off x="521550" y="2955250"/>
            <a:ext cx="8100900" cy="1505700"/>
          </a:xfrm>
          <a:prstGeom prst="rect">
            <a:avLst/>
          </a:prstGeom>
          <a:noFill/>
          <a:ln>
            <a:noFill/>
          </a:ln>
        </p:spPr>
        <p:txBody>
          <a:bodyPr spcFirstLastPara="1" wrap="square" lIns="91425" tIns="91425" rIns="91425" bIns="91425" anchor="t" anchorCtr="0">
            <a:noAutofit/>
          </a:bodyPr>
          <a:lstStyle/>
          <a:p>
            <a:pPr marL="0" lvl="0" indent="0" algn="just" rtl="0">
              <a:spcBef>
                <a:spcPts val="0"/>
              </a:spcBef>
              <a:spcAft>
                <a:spcPts val="0"/>
              </a:spcAft>
              <a:buNone/>
            </a:pPr>
            <a:r>
              <a:rPr lang="en">
                <a:solidFill>
                  <a:schemeClr val="dk1"/>
                </a:solidFill>
                <a:highlight>
                  <a:srgbClr val="FFFFFF"/>
                </a:highlight>
                <a:latin typeface="Helvetica Neue Light"/>
                <a:ea typeface="Helvetica Neue Light"/>
                <a:cs typeface="Helvetica Neue Light"/>
                <a:sym typeface="Helvetica Neue Light"/>
              </a:rP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Excepteur sint occaecat cupidatat non proident, sunt in culpa qui officia deserunt mollit anim id est laborum. Lorem ipsum dolor sit amet, consectetur adipiscing elit, sed do eiusmod tempor incididunt ut labore et dolore magna aliqua. </a:t>
            </a:r>
            <a:endParaRPr>
              <a:latin typeface="Helvetica Neue Light"/>
              <a:ea typeface="Helvetica Neue Light"/>
              <a:cs typeface="Helvetica Neue Light"/>
              <a:sym typeface="Helvetica Neue Light"/>
            </a:endParaRPr>
          </a:p>
        </p:txBody>
      </p:sp>
      <p:sp>
        <p:nvSpPr>
          <p:cNvPr id="78" name="Google Shape;78;p16"/>
          <p:cNvSpPr/>
          <p:nvPr/>
        </p:nvSpPr>
        <p:spPr>
          <a:xfrm>
            <a:off x="905900" y="389250"/>
            <a:ext cx="3331800" cy="21825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9" name="Google Shape;79;p16"/>
          <p:cNvSpPr txBox="1"/>
          <p:nvPr/>
        </p:nvSpPr>
        <p:spPr>
          <a:xfrm>
            <a:off x="2088950" y="1228950"/>
            <a:ext cx="1197900" cy="373200"/>
          </a:xfrm>
          <a:prstGeom prst="rect">
            <a:avLst/>
          </a:prstGeom>
          <a:noFill/>
          <a:ln>
            <a:noFill/>
          </a:ln>
        </p:spPr>
        <p:txBody>
          <a:bodyPr spcFirstLastPara="1" wrap="square" lIns="91425" tIns="91425" rIns="91425" bIns="91425" anchor="t" anchorCtr="0">
            <a:noAutofit/>
          </a:bodyPr>
          <a:lstStyle/>
          <a:p>
            <a:pPr marL="0" lvl="0" indent="0" rtl="0">
              <a:spcBef>
                <a:spcPts val="0"/>
              </a:spcBef>
              <a:spcAft>
                <a:spcPts val="0"/>
              </a:spcAft>
              <a:buNone/>
            </a:pPr>
            <a:r>
              <a:rPr lang="en" b="1">
                <a:solidFill>
                  <a:srgbClr val="CCCCCC"/>
                </a:solidFill>
                <a:latin typeface="Helvetica Neue"/>
                <a:ea typeface="Helvetica Neue"/>
                <a:cs typeface="Helvetica Neue"/>
                <a:sym typeface="Helvetica Neue"/>
              </a:rPr>
              <a:t>Imagem 1 </a:t>
            </a:r>
            <a:endParaRPr b="1">
              <a:solidFill>
                <a:srgbClr val="CCCCCC"/>
              </a:solidFill>
              <a:latin typeface="Helvetica Neue"/>
              <a:ea typeface="Helvetica Neue"/>
              <a:cs typeface="Helvetica Neue"/>
              <a:sym typeface="Helvetica Neue"/>
            </a:endParaRPr>
          </a:p>
        </p:txBody>
      </p:sp>
      <p:sp>
        <p:nvSpPr>
          <p:cNvPr id="80" name="Google Shape;80;p16"/>
          <p:cNvSpPr/>
          <p:nvPr/>
        </p:nvSpPr>
        <p:spPr>
          <a:xfrm>
            <a:off x="4572000" y="389250"/>
            <a:ext cx="3331800" cy="21825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1" name="Google Shape;81;p16"/>
          <p:cNvSpPr txBox="1"/>
          <p:nvPr/>
        </p:nvSpPr>
        <p:spPr>
          <a:xfrm>
            <a:off x="5755050" y="1228950"/>
            <a:ext cx="1197900" cy="373200"/>
          </a:xfrm>
          <a:prstGeom prst="rect">
            <a:avLst/>
          </a:prstGeom>
          <a:noFill/>
          <a:ln>
            <a:noFill/>
          </a:ln>
        </p:spPr>
        <p:txBody>
          <a:bodyPr spcFirstLastPara="1" wrap="square" lIns="91425" tIns="91425" rIns="91425" bIns="91425" anchor="t" anchorCtr="0">
            <a:noAutofit/>
          </a:bodyPr>
          <a:lstStyle/>
          <a:p>
            <a:pPr marL="0" lvl="0" indent="0" rtl="0">
              <a:spcBef>
                <a:spcPts val="0"/>
              </a:spcBef>
              <a:spcAft>
                <a:spcPts val="0"/>
              </a:spcAft>
              <a:buNone/>
            </a:pPr>
            <a:r>
              <a:rPr lang="en" b="1">
                <a:solidFill>
                  <a:srgbClr val="CCCCCC"/>
                </a:solidFill>
                <a:latin typeface="Helvetica Neue"/>
                <a:ea typeface="Helvetica Neue"/>
                <a:cs typeface="Helvetica Neue"/>
                <a:sym typeface="Helvetica Neue"/>
              </a:rPr>
              <a:t>Imagem 2 </a:t>
            </a:r>
            <a:endParaRPr b="1">
              <a:solidFill>
                <a:srgbClr val="CCCCCC"/>
              </a:solidFill>
              <a:latin typeface="Helvetica Neue"/>
              <a:ea typeface="Helvetica Neue"/>
              <a:cs typeface="Helvetica Neue"/>
              <a:sym typeface="Helvetica Neue"/>
            </a:endParaRPr>
          </a:p>
        </p:txBody>
      </p:sp>
      <p:sp>
        <p:nvSpPr>
          <p:cNvPr id="82" name="Google Shape;82;p16"/>
          <p:cNvSpPr txBox="1"/>
          <p:nvPr/>
        </p:nvSpPr>
        <p:spPr>
          <a:xfrm>
            <a:off x="905900" y="2571750"/>
            <a:ext cx="1197900" cy="373200"/>
          </a:xfrm>
          <a:prstGeom prst="rect">
            <a:avLst/>
          </a:prstGeom>
          <a:noFill/>
          <a:ln>
            <a:noFill/>
          </a:ln>
        </p:spPr>
        <p:txBody>
          <a:bodyPr spcFirstLastPara="1" wrap="square" lIns="91425" tIns="91425" rIns="91425" bIns="91425" anchor="t" anchorCtr="0">
            <a:noAutofit/>
          </a:bodyPr>
          <a:lstStyle/>
          <a:p>
            <a:pPr marL="0" lvl="0" indent="0" rtl="0">
              <a:spcBef>
                <a:spcPts val="0"/>
              </a:spcBef>
              <a:spcAft>
                <a:spcPts val="0"/>
              </a:spcAft>
              <a:buNone/>
            </a:pPr>
            <a:r>
              <a:rPr lang="en" sz="1000">
                <a:solidFill>
                  <a:srgbClr val="666666"/>
                </a:solidFill>
                <a:latin typeface="Helvetica Neue Light"/>
                <a:ea typeface="Helvetica Neue Light"/>
                <a:cs typeface="Helvetica Neue Light"/>
                <a:sym typeface="Helvetica Neue Light"/>
              </a:rPr>
              <a:t>Fonte: XXXX</a:t>
            </a:r>
            <a:endParaRPr sz="1000" b="1">
              <a:solidFill>
                <a:srgbClr val="CCCCCC"/>
              </a:solidFill>
              <a:latin typeface="Helvetica Neue"/>
              <a:ea typeface="Helvetica Neue"/>
              <a:cs typeface="Helvetica Neue"/>
              <a:sym typeface="Helvetica Neue"/>
            </a:endParaRPr>
          </a:p>
        </p:txBody>
      </p:sp>
      <p:sp>
        <p:nvSpPr>
          <p:cNvPr id="83" name="Google Shape;83;p16"/>
          <p:cNvSpPr txBox="1"/>
          <p:nvPr/>
        </p:nvSpPr>
        <p:spPr>
          <a:xfrm>
            <a:off x="4572000" y="2571750"/>
            <a:ext cx="1197900" cy="373200"/>
          </a:xfrm>
          <a:prstGeom prst="rect">
            <a:avLst/>
          </a:prstGeom>
          <a:noFill/>
          <a:ln>
            <a:noFill/>
          </a:ln>
        </p:spPr>
        <p:txBody>
          <a:bodyPr spcFirstLastPara="1" wrap="square" lIns="91425" tIns="91425" rIns="91425" bIns="91425" anchor="t" anchorCtr="0">
            <a:noAutofit/>
          </a:bodyPr>
          <a:lstStyle/>
          <a:p>
            <a:pPr marL="0" lvl="0" indent="0" rtl="0">
              <a:spcBef>
                <a:spcPts val="0"/>
              </a:spcBef>
              <a:spcAft>
                <a:spcPts val="0"/>
              </a:spcAft>
              <a:buNone/>
            </a:pPr>
            <a:r>
              <a:rPr lang="en" sz="1000">
                <a:solidFill>
                  <a:srgbClr val="666666"/>
                </a:solidFill>
                <a:latin typeface="Helvetica Neue Light"/>
                <a:ea typeface="Helvetica Neue Light"/>
                <a:cs typeface="Helvetica Neue Light"/>
                <a:sym typeface="Helvetica Neue Light"/>
              </a:rPr>
              <a:t>Fonte: XXXX</a:t>
            </a:r>
            <a:endParaRPr sz="1000" b="1">
              <a:solidFill>
                <a:srgbClr val="CCCCCC"/>
              </a:solidFill>
              <a:latin typeface="Helvetica Neue"/>
              <a:ea typeface="Helvetica Neue"/>
              <a:cs typeface="Helvetica Neue"/>
              <a:sym typeface="Helvetica Neue"/>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87"/>
        <p:cNvGrpSpPr/>
        <p:nvPr/>
      </p:nvGrpSpPr>
      <p:grpSpPr>
        <a:xfrm>
          <a:off x="0" y="0"/>
          <a:ext cx="0" cy="0"/>
          <a:chOff x="0" y="0"/>
          <a:chExt cx="0" cy="0"/>
        </a:xfrm>
      </p:grpSpPr>
      <p:sp>
        <p:nvSpPr>
          <p:cNvPr id="88" name="Google Shape;88;p17"/>
          <p:cNvSpPr txBox="1"/>
          <p:nvPr/>
        </p:nvSpPr>
        <p:spPr>
          <a:xfrm>
            <a:off x="746250" y="531550"/>
            <a:ext cx="5106000" cy="643800"/>
          </a:xfrm>
          <a:prstGeom prst="rect">
            <a:avLst/>
          </a:prstGeom>
          <a:noFill/>
          <a:ln>
            <a:noFill/>
          </a:ln>
        </p:spPr>
        <p:txBody>
          <a:bodyPr spcFirstLastPara="1" wrap="square" lIns="91425" tIns="91425" rIns="91425" bIns="91425" anchor="t" anchorCtr="0">
            <a:noAutofit/>
          </a:bodyPr>
          <a:lstStyle/>
          <a:p>
            <a:pPr marL="0" lvl="0" indent="0" rtl="0">
              <a:spcBef>
                <a:spcPts val="0"/>
              </a:spcBef>
              <a:spcAft>
                <a:spcPts val="0"/>
              </a:spcAft>
              <a:buNone/>
            </a:pPr>
            <a:r>
              <a:rPr lang="en" sz="2800" b="1">
                <a:solidFill>
                  <a:schemeClr val="dk2"/>
                </a:solidFill>
                <a:latin typeface="Helvetica Neue"/>
                <a:ea typeface="Helvetica Neue"/>
                <a:cs typeface="Helvetica Neue"/>
                <a:sym typeface="Helvetica Neue"/>
              </a:rPr>
              <a:t>Referências Bibliográficas</a:t>
            </a:r>
            <a:endParaRPr/>
          </a:p>
        </p:txBody>
      </p:sp>
      <p:sp>
        <p:nvSpPr>
          <p:cNvPr id="89" name="Google Shape;89;p17"/>
          <p:cNvSpPr txBox="1"/>
          <p:nvPr/>
        </p:nvSpPr>
        <p:spPr>
          <a:xfrm>
            <a:off x="746250" y="1669575"/>
            <a:ext cx="7651500" cy="2455800"/>
          </a:xfrm>
          <a:prstGeom prst="rect">
            <a:avLst/>
          </a:prstGeom>
          <a:noFill/>
          <a:ln>
            <a:noFill/>
          </a:ln>
        </p:spPr>
        <p:txBody>
          <a:bodyPr spcFirstLastPara="1" wrap="square" lIns="91425" tIns="91425" rIns="91425" bIns="91425" anchor="t" anchorCtr="0">
            <a:noAutofit/>
          </a:bodyPr>
          <a:lstStyle/>
          <a:p>
            <a:pPr marL="0" lvl="0" indent="0">
              <a:spcBef>
                <a:spcPts val="0"/>
              </a:spcBef>
              <a:spcAft>
                <a:spcPts val="0"/>
              </a:spcAft>
              <a:buNone/>
            </a:pPr>
            <a:r>
              <a:rPr lang="en" sz="1200">
                <a:solidFill>
                  <a:srgbClr val="434343"/>
                </a:solidFill>
                <a:latin typeface="Helvetica Neue"/>
                <a:ea typeface="Helvetica Neue"/>
                <a:cs typeface="Helvetica Neue"/>
                <a:sym typeface="Helvetica Neue"/>
              </a:rPr>
              <a:t>AMARAL, Emília; SEVERINO, Antônio; PATROCÍNIO, Mauro Ferreira do. Novo manual de redação: gramática, literatura, interpretação de texto. São Paulo: Círculo do Livro, 1995.</a:t>
            </a:r>
            <a:endParaRPr sz="1200">
              <a:solidFill>
                <a:srgbClr val="434343"/>
              </a:solidFill>
              <a:latin typeface="Helvetica Neue"/>
              <a:ea typeface="Helvetica Neue"/>
              <a:cs typeface="Helvetica Neue"/>
              <a:sym typeface="Helvetica Neue"/>
            </a:endParaRPr>
          </a:p>
          <a:p>
            <a:pPr marL="0" lvl="0" indent="0">
              <a:spcBef>
                <a:spcPts val="0"/>
              </a:spcBef>
              <a:spcAft>
                <a:spcPts val="0"/>
              </a:spcAft>
              <a:buNone/>
            </a:pPr>
            <a:endParaRPr sz="1200">
              <a:solidFill>
                <a:srgbClr val="434343"/>
              </a:solidFill>
              <a:latin typeface="Helvetica Neue"/>
              <a:ea typeface="Helvetica Neue"/>
              <a:cs typeface="Helvetica Neue"/>
              <a:sym typeface="Helvetica Neue"/>
            </a:endParaRPr>
          </a:p>
          <a:p>
            <a:pPr marL="0" lvl="0" indent="0">
              <a:spcBef>
                <a:spcPts val="0"/>
              </a:spcBef>
              <a:spcAft>
                <a:spcPts val="0"/>
              </a:spcAft>
              <a:buNone/>
            </a:pPr>
            <a:r>
              <a:rPr lang="en" sz="1200">
                <a:solidFill>
                  <a:srgbClr val="434343"/>
                </a:solidFill>
                <a:latin typeface="Helvetica Neue"/>
                <a:ea typeface="Helvetica Neue"/>
                <a:cs typeface="Helvetica Neue"/>
                <a:sym typeface="Helvetica Neue"/>
              </a:rPr>
              <a:t>PERELMAN, Chaïm; OLBRECHTS, Lucie. Tratado da argumentação: a nova retórica. São Paulo: Martins Fontes, 1996.</a:t>
            </a:r>
            <a:endParaRPr sz="1200">
              <a:solidFill>
                <a:srgbClr val="434343"/>
              </a:solidFill>
              <a:latin typeface="Helvetica Neue"/>
              <a:ea typeface="Helvetica Neue"/>
              <a:cs typeface="Helvetica Neue"/>
              <a:sym typeface="Helvetica Neue"/>
            </a:endParaRPr>
          </a:p>
          <a:p>
            <a:pPr marL="0" lvl="0" indent="0">
              <a:spcBef>
                <a:spcPts val="0"/>
              </a:spcBef>
              <a:spcAft>
                <a:spcPts val="0"/>
              </a:spcAft>
              <a:buNone/>
            </a:pPr>
            <a:endParaRPr sz="1200">
              <a:solidFill>
                <a:srgbClr val="434343"/>
              </a:solidFill>
              <a:latin typeface="Helvetica Neue"/>
              <a:ea typeface="Helvetica Neue"/>
              <a:cs typeface="Helvetica Neue"/>
              <a:sym typeface="Helvetica Neue"/>
            </a:endParaRPr>
          </a:p>
          <a:p>
            <a:pPr marL="0" lvl="0" indent="0">
              <a:spcBef>
                <a:spcPts val="0"/>
              </a:spcBef>
              <a:spcAft>
                <a:spcPts val="0"/>
              </a:spcAft>
              <a:buNone/>
            </a:pPr>
            <a:r>
              <a:rPr lang="en" sz="1200">
                <a:solidFill>
                  <a:srgbClr val="434343"/>
                </a:solidFill>
                <a:latin typeface="Helvetica Neue"/>
                <a:ea typeface="Helvetica Neue"/>
                <a:cs typeface="Helvetica Neue"/>
                <a:sym typeface="Helvetica Neue"/>
              </a:rPr>
              <a:t>COMPAGNON, Antoine. O leitor. In:______. O demônio da teoria: literatura e senso comum. Tradução de Cleonice Paes Barreto Mourão. Belo Horizonte: Editora UFMG, 1999. Cap. 4, p. 139-164.</a:t>
            </a:r>
            <a:endParaRPr sz="1200">
              <a:solidFill>
                <a:srgbClr val="434343"/>
              </a:solidFill>
              <a:latin typeface="Helvetica Neue"/>
              <a:ea typeface="Helvetica Neue"/>
              <a:cs typeface="Helvetica Neue"/>
              <a:sym typeface="Helvetica Neue"/>
            </a:endParaRPr>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579</Words>
  <Application>Microsoft Office PowerPoint</Application>
  <PresentationFormat>Apresentação na tela (16:9)</PresentationFormat>
  <Paragraphs>20</Paragraphs>
  <Slides>5</Slides>
  <Notes>5</Notes>
  <HiddenSlides>0</HiddenSlides>
  <MMClips>0</MMClips>
  <ScaleCrop>false</ScaleCrop>
  <HeadingPairs>
    <vt:vector size="6" baseType="variant">
      <vt:variant>
        <vt:lpstr>Fontes usadas</vt:lpstr>
      </vt:variant>
      <vt:variant>
        <vt:i4>3</vt:i4>
      </vt:variant>
      <vt:variant>
        <vt:lpstr>Tema</vt:lpstr>
      </vt:variant>
      <vt:variant>
        <vt:i4>1</vt:i4>
      </vt:variant>
      <vt:variant>
        <vt:lpstr>Títulos de slides</vt:lpstr>
      </vt:variant>
      <vt:variant>
        <vt:i4>5</vt:i4>
      </vt:variant>
    </vt:vector>
  </HeadingPairs>
  <TitlesOfParts>
    <vt:vector size="9" baseType="lpstr">
      <vt:lpstr>Helvetica Neue Light</vt:lpstr>
      <vt:lpstr>Helvetica Neue</vt:lpstr>
      <vt:lpstr>Arial</vt:lpstr>
      <vt:lpstr>Simple Light</vt:lpstr>
      <vt:lpstr>Template de Apresentação</vt:lpstr>
      <vt:lpstr>Apresentação do PowerPoint</vt:lpstr>
      <vt:lpstr>Apresentação do PowerPoint</vt:lpstr>
      <vt:lpstr>Apresentação do PowerPoint</vt:lpstr>
      <vt:lpstr>Apresentação do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Template de Apresentação</dc:title>
  <dc:creator>Divamelia de Oliveira Bezerra Gomes</dc:creator>
  <cp:lastModifiedBy>Divamelia de Oliveira Bezerra Gomes</cp:lastModifiedBy>
  <cp:revision>1</cp:revision>
  <dcterms:modified xsi:type="dcterms:W3CDTF">2018-08-20T13:31:31Z</dcterms:modified>
</cp:coreProperties>
</file>